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92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463B74C2-185B-4729-B1EC-F24A9BA9B6EA}">
          <p14:sldIdLst>
            <p14:sldId id="39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FEFAF8"/>
    <a:srgbClr val="FFB7B7"/>
    <a:srgbClr val="FF4F4F"/>
    <a:srgbClr val="F8A154"/>
    <a:srgbClr val="FEF6F0"/>
    <a:srgbClr val="F7933C"/>
    <a:srgbClr val="361B00"/>
    <a:srgbClr val="E66914"/>
    <a:srgbClr val="EA6B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86410"/>
  </p:normalViewPr>
  <p:slideViewPr>
    <p:cSldViewPr snapToGrid="0">
      <p:cViewPr>
        <p:scale>
          <a:sx n="81" d="100"/>
          <a:sy n="81" d="100"/>
        </p:scale>
        <p:origin x="-228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94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218197-E570-418C-BE2F-FEB178258D85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3E5AE-6AB8-415B-A154-B3FCA1C34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679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D8E2-894D-44C6-BCBC-CC8D2EC5AEB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A4FA-0F37-4DE9-B75B-E927C76E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688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D8E2-894D-44C6-BCBC-CC8D2EC5AEB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A4FA-0F37-4DE9-B75B-E927C76E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464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D8E2-894D-44C6-BCBC-CC8D2EC5AEB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A4FA-0F37-4DE9-B75B-E927C76E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39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D8E2-894D-44C6-BCBC-CC8D2EC5AEB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A4FA-0F37-4DE9-B75B-E927C76E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98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D8E2-894D-44C6-BCBC-CC8D2EC5AEB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A4FA-0F37-4DE9-B75B-E927C76E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324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D8E2-894D-44C6-BCBC-CC8D2EC5AEB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A4FA-0F37-4DE9-B75B-E927C76E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311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D8E2-894D-44C6-BCBC-CC8D2EC5AEB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A4FA-0F37-4DE9-B75B-E927C76E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481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D8E2-894D-44C6-BCBC-CC8D2EC5AEB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A4FA-0F37-4DE9-B75B-E927C76E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46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D8E2-894D-44C6-BCBC-CC8D2EC5AEB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A4FA-0F37-4DE9-B75B-E927C76E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63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D8E2-894D-44C6-BCBC-CC8D2EC5AEB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A4FA-0F37-4DE9-B75B-E927C76E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29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D8E2-894D-44C6-BCBC-CC8D2EC5AEB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A4FA-0F37-4DE9-B75B-E927C76E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519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0D8E2-894D-44C6-BCBC-CC8D2EC5AEB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0A4FA-0F37-4DE9-B75B-E927C76E2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046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6" y="5263"/>
            <a:ext cx="12149160" cy="6833903"/>
          </a:xfrm>
          <a:prstGeom prst="rect">
            <a:avLst/>
          </a:prstGeom>
        </p:spPr>
      </p:pic>
      <p:pic>
        <p:nvPicPr>
          <p:cNvPr id="1026" name="Picture 2" descr="C:\Users\наташа\Downloads\IMG_77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7" y="5264"/>
            <a:ext cx="1774854" cy="110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631" y="166320"/>
            <a:ext cx="8229600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одержимое 2"/>
          <p:cNvSpPr txBox="1">
            <a:spLocks/>
          </p:cNvSpPr>
          <p:nvPr/>
        </p:nvSpPr>
        <p:spPr bwMode="auto">
          <a:xfrm>
            <a:off x="3878713" y="4112115"/>
            <a:ext cx="4303995" cy="165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7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  <a:defRPr/>
            </a:pPr>
            <a:r>
              <a:rPr lang="ru-RU" altLang="ru-RU" sz="2000" dirty="0" smtClean="0">
                <a:solidFill>
                  <a:sysClr val="windowText" lastClr="000000"/>
                </a:solidFill>
                <a:latin typeface="Times New Roman"/>
                <a:cs typeface="Times New Roman" pitchFamily="18" charset="0"/>
              </a:rPr>
              <a:t>Юсупова Резеда </a:t>
            </a:r>
            <a:r>
              <a:rPr lang="ru-RU" altLang="ru-RU" sz="2000" dirty="0" err="1" smtClean="0">
                <a:solidFill>
                  <a:sysClr val="windowText" lastClr="000000"/>
                </a:solidFill>
                <a:latin typeface="Times New Roman"/>
                <a:cs typeface="Times New Roman" pitchFamily="18" charset="0"/>
              </a:rPr>
              <a:t>Фаязовна</a:t>
            </a:r>
            <a:endParaRPr kumimoji="0" lang="ru-RU" altLang="ru-RU" sz="200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7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  <a:defRPr/>
            </a:pPr>
            <a:r>
              <a:rPr lang="ru-RU" altLang="ru-RU" sz="2000" dirty="0" err="1" smtClean="0">
                <a:solidFill>
                  <a:sysClr val="windowText" lastClr="000000"/>
                </a:solidFill>
                <a:latin typeface="Times New Roman"/>
                <a:cs typeface="Times New Roman" pitchFamily="18" charset="0"/>
              </a:rPr>
              <a:t>Очкина</a:t>
            </a:r>
            <a:r>
              <a:rPr lang="ru-RU" altLang="ru-RU" sz="2000" dirty="0" smtClean="0">
                <a:solidFill>
                  <a:sysClr val="windowText" lastClr="000000"/>
                </a:solidFill>
                <a:latin typeface="Times New Roman"/>
                <a:cs typeface="Times New Roman" pitchFamily="18" charset="0"/>
              </a:rPr>
              <a:t> Ольга Алексеевна</a:t>
            </a:r>
            <a:r>
              <a:rPr kumimoji="0" lang="ru-RU" alt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endParaRPr kumimoji="0" lang="ru-RU" altLang="ru-RU" sz="200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7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  <a:defRPr/>
            </a:pPr>
            <a:r>
              <a:rPr lang="ru-RU" altLang="ru-RU" sz="2000" dirty="0" err="1" smtClean="0">
                <a:solidFill>
                  <a:sysClr val="windowText" lastClr="000000"/>
                </a:solidFill>
                <a:latin typeface="Times New Roman"/>
                <a:cs typeface="Times New Roman" pitchFamily="18" charset="0"/>
              </a:rPr>
              <a:t>Якомаскина</a:t>
            </a:r>
            <a:r>
              <a:rPr lang="ru-RU" altLang="ru-RU" sz="2000" dirty="0" smtClean="0">
                <a:solidFill>
                  <a:sysClr val="windowText" lastClr="000000"/>
                </a:solidFill>
                <a:latin typeface="Times New Roman"/>
                <a:cs typeface="Times New Roman" pitchFamily="18" charset="0"/>
              </a:rPr>
              <a:t> Галина Николаевна</a:t>
            </a:r>
            <a:endParaRPr kumimoji="0" lang="ru-RU" altLang="ru-RU" sz="200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7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  <a:defRPr/>
            </a:pPr>
            <a:r>
              <a:rPr lang="ru-RU" altLang="ru-RU" sz="2000" dirty="0" err="1" smtClean="0">
                <a:solidFill>
                  <a:sysClr val="windowText" lastClr="000000"/>
                </a:solidFill>
                <a:latin typeface="Times New Roman"/>
                <a:cs typeface="Times New Roman" pitchFamily="18" charset="0"/>
              </a:rPr>
              <a:t>Алхимова</a:t>
            </a:r>
            <a:r>
              <a:rPr lang="ru-RU" altLang="ru-RU" sz="2000" dirty="0" smtClean="0">
                <a:solidFill>
                  <a:sysClr val="windowText" lastClr="000000"/>
                </a:solidFill>
                <a:latin typeface="Times New Roman"/>
                <a:cs typeface="Times New Roman" pitchFamily="18" charset="0"/>
              </a:rPr>
              <a:t> Ксения Михайловна</a:t>
            </a:r>
            <a:endParaRPr kumimoji="0" lang="ru-RU" altLang="ru-RU" sz="200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altLang="ru-RU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</a:endParaRPr>
          </a:p>
        </p:txBody>
      </p:sp>
      <p:pic>
        <p:nvPicPr>
          <p:cNvPr id="1028" name="Picture 4" descr="C:\Users\наташа\Downloads\173857066558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8" r="11451"/>
          <a:stretch/>
        </p:blipFill>
        <p:spPr bwMode="auto">
          <a:xfrm>
            <a:off x="1793631" y="1025160"/>
            <a:ext cx="2085082" cy="283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наташа\Downloads\173857086385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2" t="8357" r="20305" b="35427"/>
          <a:stretch/>
        </p:blipFill>
        <p:spPr bwMode="auto">
          <a:xfrm>
            <a:off x="4021016" y="1025159"/>
            <a:ext cx="2185866" cy="283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наташа\Downloads\173857091168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761" y="1025158"/>
            <a:ext cx="2181731" cy="283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наташа\Downloads\IMG-20250210-WA0007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8" t="11969" r="21177" b="40666"/>
          <a:stretch/>
        </p:blipFill>
        <p:spPr bwMode="auto">
          <a:xfrm>
            <a:off x="6389076" y="1025161"/>
            <a:ext cx="2230899" cy="283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67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ема1" id="{8509419B-B83C-4481-83A6-40FCBF7DB97B}" vid="{BE8CF698-6F4F-49EB-BFF9-D4BC2E45F98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2143</TotalTime>
  <Words>12</Words>
  <Application>Microsoft Office PowerPoint</Application>
  <PresentationFormat>Произвольный</PresentationFormat>
  <Paragraphs>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Тема1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наташа</cp:lastModifiedBy>
  <cp:revision>411</cp:revision>
  <dcterms:created xsi:type="dcterms:W3CDTF">2024-08-19T10:22:48Z</dcterms:created>
  <dcterms:modified xsi:type="dcterms:W3CDTF">2025-02-11T08:15:50Z</dcterms:modified>
</cp:coreProperties>
</file>